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GB" sz="1800" spc="-1" strike="noStrike">
                <a:latin typeface="Arial"/>
              </a:rPr>
              <a:t>Kliknij, aby edytować format tekstu tytułu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Kliknij, aby edytować format tekstu konspektu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Drugi poziom konspektu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Trzeci poziom konspektu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Czwarty poziom konspektu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Piąty poziom konspektu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Szósty poziom konspektu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Siódmy poziom konspektu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GB" sz="4400" spc="-1" strike="noStrike">
                <a:latin typeface="Arial"/>
              </a:rPr>
              <a:t>Kliknij, aby edytować format tekstu tytułu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Kliknij, aby edytować format tekstu konspektu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Drugi poziom konspektu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Trzeci poziom konspektu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Czwarty poziom konspektu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Piąty poziom konspektu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Szósty poziom konspektu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Siódmy poziom konspektu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en-GB" sz="6000" spc="-1" strike="noStrike">
                <a:solidFill>
                  <a:srgbClr val="000000"/>
                </a:solidFill>
                <a:latin typeface="Segoe UI Web (West European)"/>
              </a:rPr>
              <a:t>Independence Day</a:t>
            </a:r>
            <a:br/>
            <a:endParaRPr b="0" lang="en-GB" sz="60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BY Krzyś  </a:t>
            </a:r>
            <a:endParaRPr b="0" lang="en-GB" sz="2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GB" sz="4400" spc="-1" strike="noStrike">
                <a:solidFill>
                  <a:srgbClr val="000000"/>
                </a:solidFill>
                <a:latin typeface="Calibri Light"/>
              </a:rPr>
              <a:t>When we celebrate them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Independence day is celebrated on November 11</a:t>
            </a:r>
            <a:endParaRPr b="0" lang="en-GB" sz="2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GB" sz="4400" spc="-1" strike="noStrike">
                <a:solidFill>
                  <a:srgbClr val="000000"/>
                </a:solidFill>
                <a:latin typeface="Segoe UI Web (West European)"/>
              </a:rPr>
              <a:t>what we do then</a:t>
            </a:r>
            <a:br/>
            <a:endParaRPr b="0" lang="en-GB" sz="44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We sing patriotic songs, for example in Krakow at the Little Market Square.</a:t>
            </a:r>
            <a:endParaRPr b="0" lang="en-GB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On this day we remember the end of The World War I in Poland and our hero Marshal Józef Piłsudski.</a:t>
            </a:r>
            <a:endParaRPr b="0" lang="en-GB" sz="2800" spc="-1" strike="noStrike">
              <a:latin typeface="Arial"/>
            </a:endParaRPr>
          </a:p>
        </p:txBody>
      </p:sp>
    </p:spTree>
  </p:cSld>
  <mc:AlternateContent>
    <mc:Choice Requires="p14">
      <p:transition spd="slow">
        <p14:vortex/>
      </p:transition>
    </mc:Choice>
    <mc:Fallback>
      <p:transition spd="slow">
        <p:fade/>
      </p:transition>
    </mc:Fallback>
  </mc:AlternateContent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GB" sz="4400" spc="-1" strike="noStrike">
                <a:solidFill>
                  <a:srgbClr val="000000"/>
                </a:solidFill>
                <a:latin typeface="Calibri Light"/>
              </a:rPr>
              <a:t>The end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1001"/>
              </a:spcBef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b="0" lang="en-GB" sz="1800" spc="-1" strike="noStrike">
              <a:latin typeface="Arial"/>
            </a:endParaRPr>
          </a:p>
          <a:p>
            <a:pPr marL="228600" indent="-227880" algn="ctr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800" spc="-1" strike="noStrike">
                <a:solidFill>
                  <a:srgbClr val="000000"/>
                </a:solidFill>
                <a:latin typeface="Calibri"/>
              </a:rPr>
              <a:t>The End</a:t>
            </a:r>
            <a:endParaRPr b="0" lang="en-GB" sz="28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LibreOffice/5.4.2.2$Windows_x86 LibreOffice_project/22b09f6418e8c2d508a9eaf86b2399209b0990f4</Application>
  <Words>62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2020-03-14T11:46:08Z</dcterms:created>
  <dc:creator>grzech1974@wp.pl</dc:creator>
  <dc:description/>
  <dc:language>en-GB</dc:language>
  <cp:lastModifiedBy/>
  <dcterms:modified xsi:type="dcterms:W3CDTF">2020-03-16T17:53:25Z</dcterms:modified>
  <cp:revision>7</cp:revision>
  <dc:subject/>
  <dc:title>Independence Day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